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71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8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7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5" Type="http://schemas.openxmlformats.org/officeDocument/2006/relationships/image" Target="../media/image106.png"/><Relationship Id="rId10" Type="http://schemas.openxmlformats.org/officeDocument/2006/relationships/image" Target="../media/image33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95.png"/><Relationship Id="rId1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2.gi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30.png"/><Relationship Id="rId10" Type="http://schemas.openxmlformats.org/officeDocument/2006/relationships/image" Target="../media/image103.png"/><Relationship Id="rId4" Type="http://schemas.openxmlformats.org/officeDocument/2006/relationships/image" Target="../media/image113.png"/><Relationship Id="rId9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1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8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6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9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4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2.png"/><Relationship Id="rId7" Type="http://schemas.openxmlformats.org/officeDocument/2006/relationships/image" Target="../media/image7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7" Type="http://schemas.openxmlformats.org/officeDocument/2006/relationships/image" Target="../media/image1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85.png"/><Relationship Id="rId10" Type="http://schemas.openxmlformats.org/officeDocument/2006/relationships/image" Target="../media/image90.png"/><Relationship Id="rId4" Type="http://schemas.openxmlformats.org/officeDocument/2006/relationships/image" Target="../media/image260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5.png"/><Relationship Id="rId12" Type="http://schemas.openxmlformats.org/officeDocument/2006/relationships/image" Target="../media/image105.png"/><Relationship Id="rId2" Type="http://schemas.openxmlformats.org/officeDocument/2006/relationships/image" Target="../media/image23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30.png"/><Relationship Id="rId10" Type="http://schemas.openxmlformats.org/officeDocument/2006/relationships/image" Target="../media/image103.png"/><Relationship Id="rId4" Type="http://schemas.openxmlformats.org/officeDocument/2006/relationships/image" Target="../media/image231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12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259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258.png"/><Relationship Id="rId17" Type="http://schemas.openxmlformats.org/officeDocument/2006/relationships/image" Target="../media/image264.png"/><Relationship Id="rId2" Type="http://schemas.openxmlformats.org/officeDocument/2006/relationships/image" Target="../media/image253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11" Type="http://schemas.openxmlformats.org/officeDocument/2006/relationships/image" Target="../media/image257.png"/><Relationship Id="rId5" Type="http://schemas.openxmlformats.org/officeDocument/2006/relationships/image" Target="../media/image255.png"/><Relationship Id="rId15" Type="http://schemas.openxmlformats.org/officeDocument/2006/relationships/image" Target="../media/image262.png"/><Relationship Id="rId10" Type="http://schemas.openxmlformats.org/officeDocument/2006/relationships/image" Target="../media/image147.png"/><Relationship Id="rId4" Type="http://schemas.openxmlformats.org/officeDocument/2006/relationships/image" Target="../media/image254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5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38.png"/><Relationship Id="rId12" Type="http://schemas.openxmlformats.org/officeDocument/2006/relationships/image" Target="../media/image70.png"/><Relationship Id="rId17" Type="http://schemas.openxmlformats.org/officeDocument/2006/relationships/image" Target="../media/image62.png"/><Relationship Id="rId2" Type="http://schemas.openxmlformats.org/officeDocument/2006/relationships/image" Target="../media/image59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36.png"/><Relationship Id="rId19" Type="http://schemas.openxmlformats.org/officeDocument/2006/relationships/image" Target="../media/image74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Hubbard-</a:t>
                </a:r>
                <a:r>
                  <a:rPr lang="en-US" sz="1400" dirty="0" err="1">
                    <a:hlinkClick r:id="rId10" action="ppaction://hlinksldjump"/>
                  </a:rPr>
                  <a:t>Stratonovich</a:t>
                </a:r>
                <a:r>
                  <a:rPr lang="en-US" sz="1400" dirty="0">
                    <a:hlinkClick r:id="rId10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1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Block copolymer SCFT 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1668646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184" t="-195"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7695</TotalTime>
  <Words>2737</Words>
  <Application>Microsoft Office PowerPoint</Application>
  <PresentationFormat>Widescreen</PresentationFormat>
  <Paragraphs>597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286</cp:revision>
  <dcterms:created xsi:type="dcterms:W3CDTF">2022-03-28T18:43:16Z</dcterms:created>
  <dcterms:modified xsi:type="dcterms:W3CDTF">2022-09-14T16:02:27Z</dcterms:modified>
</cp:coreProperties>
</file>